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8827" y="404664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السادسة عشر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29817" y="1522600"/>
            <a:ext cx="8368610" cy="88916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sz="4000" b="1" dirty="0" smtClean="0">
                <a:solidFill>
                  <a:srgbClr val="00B050"/>
                </a:solidFill>
              </a:rPr>
              <a:t>العينات</a:t>
            </a:r>
            <a:endParaRPr lang="ar-IQ" sz="4000" b="1" dirty="0">
              <a:solidFill>
                <a:srgbClr val="00B05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29817" y="2708920"/>
            <a:ext cx="8368610" cy="33843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ar-IQ" sz="3600" b="1" dirty="0" smtClean="0">
                <a:solidFill>
                  <a:srgbClr val="00B050"/>
                </a:solidFill>
              </a:rPr>
              <a:t>العينات: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تعريف العينة، مفهومها.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طرائق اختيار العينة.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فوائد العينة.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ar-IQ" sz="3600" b="1" dirty="0" smtClean="0"/>
              <a:t>انواع العينات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4273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السادسة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6</cp:revision>
  <dcterms:created xsi:type="dcterms:W3CDTF">2019-12-11T09:33:04Z</dcterms:created>
  <dcterms:modified xsi:type="dcterms:W3CDTF">2019-12-15T17:57:49Z</dcterms:modified>
</cp:coreProperties>
</file>